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2" autoAdjust="0"/>
    <p:restoredTop sz="94660"/>
  </p:normalViewPr>
  <p:slideViewPr>
    <p:cSldViewPr snapToGrid="0">
      <p:cViewPr varScale="1">
        <p:scale>
          <a:sx n="65" d="100"/>
          <a:sy n="65" d="100"/>
        </p:scale>
        <p:origin x="61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2/20/2017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2/20/2017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2/20/2017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2/20/2017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2/20/2017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2/20/2017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2/20/2017</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Vegetables</a:t>
            </a:r>
            <a:endParaRPr lang="en-US" dirty="0"/>
          </a:p>
        </p:txBody>
      </p:sp>
      <p:sp>
        <p:nvSpPr>
          <p:cNvPr id="3" name="Subtitle 2"/>
          <p:cNvSpPr>
            <a:spLocks noGrp="1"/>
          </p:cNvSpPr>
          <p:nvPr>
            <p:ph type="subTitle" idx="1"/>
          </p:nvPr>
        </p:nvSpPr>
        <p:spPr/>
        <p:txBody>
          <a:bodyPr/>
          <a:lstStyle/>
          <a:p>
            <a:r>
              <a:rPr lang="en-US" dirty="0" smtClean="0"/>
              <a:t>Study Guide Notes</a:t>
            </a:r>
            <a:endParaRPr lang="en-US" dirty="0"/>
          </a:p>
        </p:txBody>
      </p:sp>
    </p:spTree>
    <p:extLst>
      <p:ext uri="{BB962C8B-B14F-4D97-AF65-F5344CB8AC3E}">
        <p14:creationId xmlns:p14="http://schemas.microsoft.com/office/powerpoint/2010/main" val="3005938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parts of the vegetable contain the highest amounts of vitamins and nutrients?</a:t>
            </a:r>
            <a:endParaRPr lang="en-US" dirty="0"/>
          </a:p>
        </p:txBody>
      </p:sp>
      <p:sp>
        <p:nvSpPr>
          <p:cNvPr id="3" name="Content Placeholder 2"/>
          <p:cNvSpPr>
            <a:spLocks noGrp="1"/>
          </p:cNvSpPr>
          <p:nvPr>
            <p:ph sz="half" idx="1"/>
          </p:nvPr>
        </p:nvSpPr>
        <p:spPr/>
        <p:txBody>
          <a:bodyPr/>
          <a:lstStyle/>
          <a:p>
            <a:r>
              <a:rPr lang="en-US" dirty="0" smtClean="0"/>
              <a:t>The skin</a:t>
            </a:r>
          </a:p>
          <a:p>
            <a:r>
              <a:rPr lang="en-US" dirty="0" smtClean="0"/>
              <a:t>And the layer underneath the skin</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089525" y="2532063"/>
            <a:ext cx="4184650" cy="3138487"/>
          </a:xfrm>
        </p:spPr>
      </p:pic>
    </p:spTree>
    <p:extLst>
      <p:ext uri="{BB962C8B-B14F-4D97-AF65-F5344CB8AC3E}">
        <p14:creationId xmlns:p14="http://schemas.microsoft.com/office/powerpoint/2010/main" val="28931144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Which vegetable is a “super food”?</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77863" y="2532658"/>
            <a:ext cx="4183062" cy="3137296"/>
          </a:xfrm>
        </p:spPr>
      </p:pic>
      <p:sp>
        <p:nvSpPr>
          <p:cNvPr id="4" name="Content Placeholder 3"/>
          <p:cNvSpPr>
            <a:spLocks noGrp="1"/>
          </p:cNvSpPr>
          <p:nvPr>
            <p:ph sz="half" idx="2"/>
          </p:nvPr>
        </p:nvSpPr>
        <p:spPr/>
        <p:txBody>
          <a:bodyPr/>
          <a:lstStyle/>
          <a:p>
            <a:r>
              <a:rPr lang="en-US" dirty="0" smtClean="0"/>
              <a:t>BROCCOLI</a:t>
            </a:r>
            <a:endParaRPr lang="en-US" dirty="0"/>
          </a:p>
        </p:txBody>
      </p:sp>
    </p:spTree>
    <p:extLst>
      <p:ext uri="{BB962C8B-B14F-4D97-AF65-F5344CB8AC3E}">
        <p14:creationId xmlns:p14="http://schemas.microsoft.com/office/powerpoint/2010/main" val="25043367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Fiber</a:t>
            </a:r>
            <a:endParaRPr lang="en-US" dirty="0"/>
          </a:p>
        </p:txBody>
      </p:sp>
      <p:sp>
        <p:nvSpPr>
          <p:cNvPr id="3" name="Content Placeholder 2"/>
          <p:cNvSpPr>
            <a:spLocks noGrp="1"/>
          </p:cNvSpPr>
          <p:nvPr>
            <p:ph sz="half" idx="1"/>
          </p:nvPr>
        </p:nvSpPr>
        <p:spPr/>
        <p:txBody>
          <a:bodyPr/>
          <a:lstStyle/>
          <a:p>
            <a:r>
              <a:rPr lang="en-US" dirty="0"/>
              <a:t>While passing through the digestive system, fiber is thought to help eliminate toxins, and in the bloodstream, fiber can help keep arteries clearer of plaque buildup.</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089525" y="2495674"/>
            <a:ext cx="4184650" cy="3211264"/>
          </a:xfrm>
        </p:spPr>
      </p:pic>
    </p:spTree>
    <p:extLst>
      <p:ext uri="{BB962C8B-B14F-4D97-AF65-F5344CB8AC3E}">
        <p14:creationId xmlns:p14="http://schemas.microsoft.com/office/powerpoint/2010/main" val="10233988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Potassium</a:t>
            </a:r>
            <a:endParaRPr lang="en-US" dirty="0"/>
          </a:p>
        </p:txBody>
      </p:sp>
      <p:sp>
        <p:nvSpPr>
          <p:cNvPr id="3" name="Content Placeholder 2"/>
          <p:cNvSpPr>
            <a:spLocks noGrp="1"/>
          </p:cNvSpPr>
          <p:nvPr>
            <p:ph sz="half" idx="1"/>
          </p:nvPr>
        </p:nvSpPr>
        <p:spPr/>
        <p:txBody>
          <a:bodyPr/>
          <a:lstStyle/>
          <a:p>
            <a:r>
              <a:rPr lang="en-US" dirty="0"/>
              <a:t>Potassium is a major dietary mineral that helps balance your body's pH and body fluids. It's important for normal blood pressure regulation (it works in opposition to sodium). It's also needed for normal muscle growth, and for nervous system and brain function. </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123824" y="2160588"/>
            <a:ext cx="4116051" cy="3881437"/>
          </a:xfrm>
        </p:spPr>
      </p:pic>
    </p:spTree>
    <p:extLst>
      <p:ext uri="{BB962C8B-B14F-4D97-AF65-F5344CB8AC3E}">
        <p14:creationId xmlns:p14="http://schemas.microsoft.com/office/powerpoint/2010/main" val="1972232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Vitamin A</a:t>
            </a:r>
            <a:endParaRPr lang="en-US" dirty="0"/>
          </a:p>
        </p:txBody>
      </p:sp>
      <p:sp>
        <p:nvSpPr>
          <p:cNvPr id="3" name="Content Placeholder 2"/>
          <p:cNvSpPr>
            <a:spLocks noGrp="1"/>
          </p:cNvSpPr>
          <p:nvPr>
            <p:ph sz="half" idx="1"/>
          </p:nvPr>
        </p:nvSpPr>
        <p:spPr/>
        <p:txBody>
          <a:bodyPr>
            <a:normAutofit/>
          </a:bodyPr>
          <a:lstStyle/>
          <a:p>
            <a:r>
              <a:rPr lang="en-US" dirty="0"/>
              <a:t>Vitamin A is one of the fat-soluble vitamins, along with vitamins D, E, and K. It's needed for immune system function, normal vision, reproduction, and cell growth. </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089525" y="2817541"/>
            <a:ext cx="4184650" cy="2567531"/>
          </a:xfrm>
        </p:spPr>
      </p:pic>
    </p:spTree>
    <p:extLst>
      <p:ext uri="{BB962C8B-B14F-4D97-AF65-F5344CB8AC3E}">
        <p14:creationId xmlns:p14="http://schemas.microsoft.com/office/powerpoint/2010/main" val="42100536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Vitamin C</a:t>
            </a:r>
            <a:endParaRPr lang="en-US" dirty="0"/>
          </a:p>
        </p:txBody>
      </p:sp>
      <p:sp>
        <p:nvSpPr>
          <p:cNvPr id="3" name="Content Placeholder 2"/>
          <p:cNvSpPr>
            <a:spLocks noGrp="1"/>
          </p:cNvSpPr>
          <p:nvPr>
            <p:ph sz="half" idx="1"/>
          </p:nvPr>
        </p:nvSpPr>
        <p:spPr/>
        <p:txBody>
          <a:bodyPr>
            <a:normAutofit/>
          </a:bodyPr>
          <a:lstStyle/>
          <a:p>
            <a:r>
              <a:rPr lang="en-US" dirty="0"/>
              <a:t>Vitamin C is essential for normal growth and maintenance of most of the tissues of your body, including collagen, which is needed for healthy connective tissue and wound healing</a:t>
            </a:r>
            <a:r>
              <a:rPr lang="en-US" dirty="0" smtClean="0"/>
              <a:t>.</a:t>
            </a:r>
            <a:endParaRPr lang="en-US" dirty="0"/>
          </a:p>
          <a:p>
            <a:r>
              <a:rPr lang="en-US" dirty="0"/>
              <a:t>Vitamin C also helps your bones and teeth stay strong. It's also necessary to make certain neurotransmitters and for protein metabolism and your immune system relies on vitamin C too.</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366544" y="2286000"/>
            <a:ext cx="3244056" cy="3244056"/>
          </a:xfrm>
        </p:spPr>
      </p:pic>
    </p:spTree>
    <p:extLst>
      <p:ext uri="{BB962C8B-B14F-4D97-AF65-F5344CB8AC3E}">
        <p14:creationId xmlns:p14="http://schemas.microsoft.com/office/powerpoint/2010/main" val="27679253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Potatoes!</a:t>
            </a:r>
            <a:endParaRPr lang="en-US" dirty="0"/>
          </a:p>
        </p:txBody>
      </p:sp>
      <p:sp>
        <p:nvSpPr>
          <p:cNvPr id="3" name="Content Placeholder 2"/>
          <p:cNvSpPr>
            <a:spLocks noGrp="1"/>
          </p:cNvSpPr>
          <p:nvPr>
            <p:ph sz="half" idx="1"/>
          </p:nvPr>
        </p:nvSpPr>
        <p:spPr/>
        <p:txBody>
          <a:bodyPr/>
          <a:lstStyle/>
          <a:p>
            <a:r>
              <a:rPr lang="en-US" dirty="0" smtClean="0"/>
              <a:t>Potatoes are a great source of iron which helps your body manufacture hemoglobin.</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089525" y="2309165"/>
            <a:ext cx="4184650" cy="3584282"/>
          </a:xfrm>
        </p:spPr>
      </p:pic>
    </p:spTree>
    <p:extLst>
      <p:ext uri="{BB962C8B-B14F-4D97-AF65-F5344CB8AC3E}">
        <p14:creationId xmlns:p14="http://schemas.microsoft.com/office/powerpoint/2010/main" val="11804576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Which changes occur when vegetables are cooked?</a:t>
            </a:r>
            <a:endParaRPr lang="en-US" dirty="0"/>
          </a:p>
        </p:txBody>
      </p:sp>
      <p:sp>
        <p:nvSpPr>
          <p:cNvPr id="3" name="Content Placeholder 2"/>
          <p:cNvSpPr>
            <a:spLocks noGrp="1"/>
          </p:cNvSpPr>
          <p:nvPr>
            <p:ph sz="half" idx="1"/>
          </p:nvPr>
        </p:nvSpPr>
        <p:spPr/>
        <p:txBody>
          <a:bodyPr/>
          <a:lstStyle/>
          <a:p>
            <a:r>
              <a:rPr lang="en-US" dirty="0" smtClean="0"/>
              <a:t>The nutritional value decreases</a:t>
            </a:r>
          </a:p>
          <a:p>
            <a:r>
              <a:rPr lang="en-US" dirty="0" smtClean="0"/>
              <a:t>Flavors mellow</a:t>
            </a:r>
          </a:p>
          <a:p>
            <a:r>
              <a:rPr lang="en-US" dirty="0" smtClean="0"/>
              <a:t>Colors change</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089525" y="2700799"/>
            <a:ext cx="4184650" cy="2801015"/>
          </a:xfrm>
        </p:spPr>
      </p:pic>
    </p:spTree>
    <p:extLst>
      <p:ext uri="{BB962C8B-B14F-4D97-AF65-F5344CB8AC3E}">
        <p14:creationId xmlns:p14="http://schemas.microsoft.com/office/powerpoint/2010/main" val="19553714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Darker green vs. lighter green </a:t>
            </a:r>
            <a:br>
              <a:rPr lang="en-US" dirty="0" smtClean="0"/>
            </a:br>
            <a:r>
              <a:rPr lang="en-US" dirty="0" smtClean="0"/>
              <a:t>leafy vegetables</a:t>
            </a:r>
            <a:endParaRPr lang="en-US" dirty="0"/>
          </a:p>
        </p:txBody>
      </p:sp>
      <p:sp>
        <p:nvSpPr>
          <p:cNvPr id="3" name="Content Placeholder 2"/>
          <p:cNvSpPr>
            <a:spLocks noGrp="1"/>
          </p:cNvSpPr>
          <p:nvPr>
            <p:ph sz="half" idx="1"/>
          </p:nvPr>
        </p:nvSpPr>
        <p:spPr/>
        <p:txBody>
          <a:bodyPr/>
          <a:lstStyle/>
          <a:p>
            <a:r>
              <a:rPr lang="en-US" dirty="0" smtClean="0"/>
              <a:t>The darker the green color of the leaf vegetable the more nutrients it packs!</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638097" y="2160588"/>
            <a:ext cx="3087506" cy="3881437"/>
          </a:xfrm>
        </p:spPr>
      </p:pic>
    </p:spTree>
    <p:extLst>
      <p:ext uri="{BB962C8B-B14F-4D97-AF65-F5344CB8AC3E}">
        <p14:creationId xmlns:p14="http://schemas.microsoft.com/office/powerpoint/2010/main" val="18561036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Vegetable meals?</a:t>
            </a:r>
            <a:endParaRPr lang="en-US" dirty="0"/>
          </a:p>
        </p:txBody>
      </p:sp>
      <p:sp>
        <p:nvSpPr>
          <p:cNvPr id="3" name="Content Placeholder 2"/>
          <p:cNvSpPr>
            <a:spLocks noGrp="1"/>
          </p:cNvSpPr>
          <p:nvPr>
            <p:ph sz="half" idx="1"/>
          </p:nvPr>
        </p:nvSpPr>
        <p:spPr/>
        <p:txBody>
          <a:bodyPr/>
          <a:lstStyle/>
          <a:p>
            <a:r>
              <a:rPr lang="en-US" dirty="0" smtClean="0"/>
              <a:t>Give an example of veggies served in a soup, main dish (entrée), and dessert!</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089525" y="2530348"/>
            <a:ext cx="4184650" cy="3141917"/>
          </a:xfrm>
        </p:spPr>
      </p:pic>
    </p:spTree>
    <p:extLst>
      <p:ext uri="{BB962C8B-B14F-4D97-AF65-F5344CB8AC3E}">
        <p14:creationId xmlns:p14="http://schemas.microsoft.com/office/powerpoint/2010/main" val="37287640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There are 8 types of vegetables!</a:t>
            </a:r>
            <a:endParaRPr lang="en-US" dirty="0"/>
          </a:p>
        </p:txBody>
      </p:sp>
      <p:sp>
        <p:nvSpPr>
          <p:cNvPr id="3" name="Content Placeholder 2"/>
          <p:cNvSpPr>
            <a:spLocks noGrp="1"/>
          </p:cNvSpPr>
          <p:nvPr>
            <p:ph sz="half" idx="1"/>
          </p:nvPr>
        </p:nvSpPr>
        <p:spPr/>
        <p:txBody>
          <a:bodyPr/>
          <a:lstStyle/>
          <a:p>
            <a:r>
              <a:rPr lang="en-US" b="1" u="sng" dirty="0" smtClean="0"/>
              <a:t>Stem</a:t>
            </a:r>
          </a:p>
          <a:p>
            <a:r>
              <a:rPr lang="en-US" dirty="0" smtClean="0"/>
              <a:t>Root</a:t>
            </a:r>
          </a:p>
          <a:p>
            <a:r>
              <a:rPr lang="en-US" dirty="0" smtClean="0"/>
              <a:t>Flower</a:t>
            </a:r>
          </a:p>
          <a:p>
            <a:r>
              <a:rPr lang="en-US" dirty="0" smtClean="0"/>
              <a:t>Fruit</a:t>
            </a:r>
          </a:p>
          <a:p>
            <a:r>
              <a:rPr lang="en-US" dirty="0" smtClean="0"/>
              <a:t>Tuber</a:t>
            </a:r>
            <a:endParaRPr lang="en-US" dirty="0"/>
          </a:p>
          <a:p>
            <a:r>
              <a:rPr lang="en-US" dirty="0" smtClean="0"/>
              <a:t>Bulb</a:t>
            </a:r>
          </a:p>
          <a:p>
            <a:r>
              <a:rPr lang="en-US" dirty="0" smtClean="0"/>
              <a:t>Leaf</a:t>
            </a:r>
          </a:p>
          <a:p>
            <a:r>
              <a:rPr lang="en-US" dirty="0" smtClean="0"/>
              <a:t>Seed</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477899" y="2160588"/>
            <a:ext cx="3407901" cy="3881437"/>
          </a:xfrm>
        </p:spPr>
      </p:pic>
    </p:spTree>
    <p:extLst>
      <p:ext uri="{BB962C8B-B14F-4D97-AF65-F5344CB8AC3E}">
        <p14:creationId xmlns:p14="http://schemas.microsoft.com/office/powerpoint/2010/main" val="206695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There are 8 types of vegetables!</a:t>
            </a:r>
          </a:p>
        </p:txBody>
      </p:sp>
      <p:sp>
        <p:nvSpPr>
          <p:cNvPr id="3" name="Content Placeholder 2"/>
          <p:cNvSpPr>
            <a:spLocks noGrp="1"/>
          </p:cNvSpPr>
          <p:nvPr>
            <p:ph sz="half" idx="1"/>
          </p:nvPr>
        </p:nvSpPr>
        <p:spPr/>
        <p:txBody>
          <a:bodyPr/>
          <a:lstStyle/>
          <a:p>
            <a:r>
              <a:rPr lang="en-US" dirty="0"/>
              <a:t>Stem</a:t>
            </a:r>
          </a:p>
          <a:p>
            <a:r>
              <a:rPr lang="en-US" b="1" u="sng" dirty="0"/>
              <a:t>Root</a:t>
            </a:r>
          </a:p>
          <a:p>
            <a:r>
              <a:rPr lang="en-US" dirty="0"/>
              <a:t>Flower</a:t>
            </a:r>
          </a:p>
          <a:p>
            <a:r>
              <a:rPr lang="en-US" dirty="0"/>
              <a:t>Fruit</a:t>
            </a:r>
          </a:p>
          <a:p>
            <a:r>
              <a:rPr lang="en-US" dirty="0"/>
              <a:t>Tuber</a:t>
            </a:r>
          </a:p>
          <a:p>
            <a:r>
              <a:rPr lang="en-US" dirty="0"/>
              <a:t>Bulb</a:t>
            </a:r>
          </a:p>
          <a:p>
            <a:r>
              <a:rPr lang="en-US" dirty="0"/>
              <a:t>Leaf</a:t>
            </a:r>
          </a:p>
          <a:p>
            <a:r>
              <a:rPr lang="en-US" dirty="0"/>
              <a:t>Seed</a:t>
            </a:r>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089525" y="2817541"/>
            <a:ext cx="4184650" cy="2567531"/>
          </a:xfrm>
        </p:spPr>
      </p:pic>
    </p:spTree>
    <p:extLst>
      <p:ext uri="{BB962C8B-B14F-4D97-AF65-F5344CB8AC3E}">
        <p14:creationId xmlns:p14="http://schemas.microsoft.com/office/powerpoint/2010/main" val="28807127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There are 8 types of vegetables!</a:t>
            </a:r>
          </a:p>
        </p:txBody>
      </p:sp>
      <p:sp>
        <p:nvSpPr>
          <p:cNvPr id="3" name="Content Placeholder 2"/>
          <p:cNvSpPr>
            <a:spLocks noGrp="1"/>
          </p:cNvSpPr>
          <p:nvPr>
            <p:ph sz="half" idx="1"/>
          </p:nvPr>
        </p:nvSpPr>
        <p:spPr/>
        <p:txBody>
          <a:bodyPr/>
          <a:lstStyle/>
          <a:p>
            <a:r>
              <a:rPr lang="en-US" dirty="0"/>
              <a:t>Stem</a:t>
            </a:r>
          </a:p>
          <a:p>
            <a:r>
              <a:rPr lang="en-US" dirty="0"/>
              <a:t>Root</a:t>
            </a:r>
          </a:p>
          <a:p>
            <a:r>
              <a:rPr lang="en-US" b="1" u="sng" dirty="0"/>
              <a:t>Flower</a:t>
            </a:r>
          </a:p>
          <a:p>
            <a:r>
              <a:rPr lang="en-US" dirty="0"/>
              <a:t>Fruit</a:t>
            </a:r>
          </a:p>
          <a:p>
            <a:r>
              <a:rPr lang="en-US" dirty="0"/>
              <a:t>Tuber</a:t>
            </a:r>
          </a:p>
          <a:p>
            <a:r>
              <a:rPr lang="en-US" dirty="0"/>
              <a:t>Bulb</a:t>
            </a:r>
          </a:p>
          <a:p>
            <a:r>
              <a:rPr lang="en-US" dirty="0"/>
              <a:t>Leaf</a:t>
            </a:r>
          </a:p>
          <a:p>
            <a:r>
              <a:rPr lang="en-US" dirty="0"/>
              <a:t>Seed</a:t>
            </a:r>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089525" y="2532063"/>
            <a:ext cx="4184650" cy="3138487"/>
          </a:xfrm>
        </p:spPr>
      </p:pic>
    </p:spTree>
    <p:extLst>
      <p:ext uri="{BB962C8B-B14F-4D97-AF65-F5344CB8AC3E}">
        <p14:creationId xmlns:p14="http://schemas.microsoft.com/office/powerpoint/2010/main" val="24129072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There are 8 types of vegetables!</a:t>
            </a:r>
          </a:p>
        </p:txBody>
      </p:sp>
      <p:sp>
        <p:nvSpPr>
          <p:cNvPr id="3" name="Content Placeholder 2"/>
          <p:cNvSpPr>
            <a:spLocks noGrp="1"/>
          </p:cNvSpPr>
          <p:nvPr>
            <p:ph sz="half" idx="1"/>
          </p:nvPr>
        </p:nvSpPr>
        <p:spPr/>
        <p:txBody>
          <a:bodyPr/>
          <a:lstStyle/>
          <a:p>
            <a:r>
              <a:rPr lang="en-US" dirty="0"/>
              <a:t>Stem</a:t>
            </a:r>
          </a:p>
          <a:p>
            <a:r>
              <a:rPr lang="en-US" dirty="0"/>
              <a:t>Root</a:t>
            </a:r>
          </a:p>
          <a:p>
            <a:r>
              <a:rPr lang="en-US" dirty="0"/>
              <a:t>Flower</a:t>
            </a:r>
          </a:p>
          <a:p>
            <a:r>
              <a:rPr lang="en-US" b="1" u="sng" dirty="0"/>
              <a:t>Fruit</a:t>
            </a:r>
          </a:p>
          <a:p>
            <a:r>
              <a:rPr lang="en-US" dirty="0"/>
              <a:t>Tuber</a:t>
            </a:r>
          </a:p>
          <a:p>
            <a:r>
              <a:rPr lang="en-US" dirty="0"/>
              <a:t>Bulb</a:t>
            </a:r>
          </a:p>
          <a:p>
            <a:r>
              <a:rPr lang="en-US" dirty="0"/>
              <a:t>Leaf</a:t>
            </a:r>
          </a:p>
          <a:p>
            <a:r>
              <a:rPr lang="en-US" dirty="0"/>
              <a:t>Seed</a:t>
            </a:r>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089525" y="2532063"/>
            <a:ext cx="4184650" cy="3138487"/>
          </a:xfrm>
        </p:spPr>
      </p:pic>
    </p:spTree>
    <p:extLst>
      <p:ext uri="{BB962C8B-B14F-4D97-AF65-F5344CB8AC3E}">
        <p14:creationId xmlns:p14="http://schemas.microsoft.com/office/powerpoint/2010/main" val="18766426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There are 8 types of vegetables!</a:t>
            </a:r>
          </a:p>
        </p:txBody>
      </p:sp>
      <p:sp>
        <p:nvSpPr>
          <p:cNvPr id="3" name="Content Placeholder 2"/>
          <p:cNvSpPr>
            <a:spLocks noGrp="1"/>
          </p:cNvSpPr>
          <p:nvPr>
            <p:ph sz="half" idx="1"/>
          </p:nvPr>
        </p:nvSpPr>
        <p:spPr/>
        <p:txBody>
          <a:bodyPr/>
          <a:lstStyle/>
          <a:p>
            <a:r>
              <a:rPr lang="en-US" dirty="0"/>
              <a:t>Stem</a:t>
            </a:r>
          </a:p>
          <a:p>
            <a:r>
              <a:rPr lang="en-US" dirty="0"/>
              <a:t>Root</a:t>
            </a:r>
          </a:p>
          <a:p>
            <a:r>
              <a:rPr lang="en-US" dirty="0"/>
              <a:t>Flower</a:t>
            </a:r>
          </a:p>
          <a:p>
            <a:r>
              <a:rPr lang="en-US" dirty="0"/>
              <a:t>Fruit</a:t>
            </a:r>
          </a:p>
          <a:p>
            <a:r>
              <a:rPr lang="en-US" b="1" u="sng" dirty="0"/>
              <a:t>Tuber</a:t>
            </a:r>
          </a:p>
          <a:p>
            <a:r>
              <a:rPr lang="en-US" dirty="0"/>
              <a:t>Bulb</a:t>
            </a:r>
          </a:p>
          <a:p>
            <a:r>
              <a:rPr lang="en-US" dirty="0"/>
              <a:t>Leaf</a:t>
            </a:r>
          </a:p>
          <a:p>
            <a:r>
              <a:rPr lang="en-US" dirty="0"/>
              <a:t>Seed</a:t>
            </a:r>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089525" y="2706423"/>
            <a:ext cx="4184650" cy="2789766"/>
          </a:xfrm>
        </p:spPr>
      </p:pic>
    </p:spTree>
    <p:extLst>
      <p:ext uri="{BB962C8B-B14F-4D97-AF65-F5344CB8AC3E}">
        <p14:creationId xmlns:p14="http://schemas.microsoft.com/office/powerpoint/2010/main" val="24058542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There are 8 types of vegetables!</a:t>
            </a:r>
          </a:p>
        </p:txBody>
      </p:sp>
      <p:sp>
        <p:nvSpPr>
          <p:cNvPr id="3" name="Content Placeholder 2"/>
          <p:cNvSpPr>
            <a:spLocks noGrp="1"/>
          </p:cNvSpPr>
          <p:nvPr>
            <p:ph sz="half" idx="1"/>
          </p:nvPr>
        </p:nvSpPr>
        <p:spPr/>
        <p:txBody>
          <a:bodyPr/>
          <a:lstStyle/>
          <a:p>
            <a:r>
              <a:rPr lang="en-US" dirty="0"/>
              <a:t>Stem</a:t>
            </a:r>
          </a:p>
          <a:p>
            <a:r>
              <a:rPr lang="en-US" dirty="0"/>
              <a:t>Root</a:t>
            </a:r>
          </a:p>
          <a:p>
            <a:r>
              <a:rPr lang="en-US" dirty="0"/>
              <a:t>Flower</a:t>
            </a:r>
          </a:p>
          <a:p>
            <a:r>
              <a:rPr lang="en-US" dirty="0"/>
              <a:t>Fruit</a:t>
            </a:r>
          </a:p>
          <a:p>
            <a:r>
              <a:rPr lang="en-US" dirty="0"/>
              <a:t>Tuber</a:t>
            </a:r>
          </a:p>
          <a:p>
            <a:r>
              <a:rPr lang="en-US" b="1" u="sng" dirty="0"/>
              <a:t>Bulb</a:t>
            </a:r>
          </a:p>
          <a:p>
            <a:r>
              <a:rPr lang="en-US" dirty="0"/>
              <a:t>Leaf</a:t>
            </a:r>
          </a:p>
          <a:p>
            <a:r>
              <a:rPr lang="en-US" dirty="0"/>
              <a:t>Seed</a:t>
            </a:r>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96974" y="2448232"/>
            <a:ext cx="3608826" cy="2400787"/>
          </a:xfrm>
        </p:spPr>
      </p:pic>
    </p:spTree>
    <p:extLst>
      <p:ext uri="{BB962C8B-B14F-4D97-AF65-F5344CB8AC3E}">
        <p14:creationId xmlns:p14="http://schemas.microsoft.com/office/powerpoint/2010/main" val="5160255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There are 8 types of vegetables!</a:t>
            </a:r>
          </a:p>
        </p:txBody>
      </p:sp>
      <p:sp>
        <p:nvSpPr>
          <p:cNvPr id="3" name="Content Placeholder 2"/>
          <p:cNvSpPr>
            <a:spLocks noGrp="1"/>
          </p:cNvSpPr>
          <p:nvPr>
            <p:ph sz="half" idx="1"/>
          </p:nvPr>
        </p:nvSpPr>
        <p:spPr/>
        <p:txBody>
          <a:bodyPr/>
          <a:lstStyle/>
          <a:p>
            <a:r>
              <a:rPr lang="en-US" dirty="0"/>
              <a:t>Stem</a:t>
            </a:r>
          </a:p>
          <a:p>
            <a:r>
              <a:rPr lang="en-US" dirty="0"/>
              <a:t>Root</a:t>
            </a:r>
          </a:p>
          <a:p>
            <a:r>
              <a:rPr lang="en-US" dirty="0"/>
              <a:t>Flower</a:t>
            </a:r>
          </a:p>
          <a:p>
            <a:r>
              <a:rPr lang="en-US" dirty="0"/>
              <a:t>Fruit</a:t>
            </a:r>
          </a:p>
          <a:p>
            <a:r>
              <a:rPr lang="en-US" dirty="0"/>
              <a:t>Tuber</a:t>
            </a:r>
          </a:p>
          <a:p>
            <a:r>
              <a:rPr lang="en-US" dirty="0"/>
              <a:t>Bulb</a:t>
            </a:r>
          </a:p>
          <a:p>
            <a:r>
              <a:rPr lang="en-US" b="1" u="sng" dirty="0"/>
              <a:t>Leaf</a:t>
            </a:r>
          </a:p>
          <a:p>
            <a:r>
              <a:rPr lang="en-US" dirty="0"/>
              <a:t>Seed</a:t>
            </a:r>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753100" y="2672556"/>
            <a:ext cx="2857500" cy="2857500"/>
          </a:xfrm>
        </p:spPr>
      </p:pic>
    </p:spTree>
    <p:extLst>
      <p:ext uri="{BB962C8B-B14F-4D97-AF65-F5344CB8AC3E}">
        <p14:creationId xmlns:p14="http://schemas.microsoft.com/office/powerpoint/2010/main" val="14914646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There are 8 types of vegetables!</a:t>
            </a:r>
          </a:p>
        </p:txBody>
      </p:sp>
      <p:sp>
        <p:nvSpPr>
          <p:cNvPr id="3" name="Content Placeholder 2"/>
          <p:cNvSpPr>
            <a:spLocks noGrp="1"/>
          </p:cNvSpPr>
          <p:nvPr>
            <p:ph sz="half" idx="1"/>
          </p:nvPr>
        </p:nvSpPr>
        <p:spPr/>
        <p:txBody>
          <a:bodyPr/>
          <a:lstStyle/>
          <a:p>
            <a:r>
              <a:rPr lang="en-US" dirty="0"/>
              <a:t>Stem</a:t>
            </a:r>
          </a:p>
          <a:p>
            <a:r>
              <a:rPr lang="en-US" dirty="0"/>
              <a:t>Root</a:t>
            </a:r>
          </a:p>
          <a:p>
            <a:r>
              <a:rPr lang="en-US" dirty="0"/>
              <a:t>Flower</a:t>
            </a:r>
          </a:p>
          <a:p>
            <a:r>
              <a:rPr lang="en-US" dirty="0"/>
              <a:t>Fruit</a:t>
            </a:r>
          </a:p>
          <a:p>
            <a:r>
              <a:rPr lang="en-US" dirty="0"/>
              <a:t>Tuber</a:t>
            </a:r>
          </a:p>
          <a:p>
            <a:r>
              <a:rPr lang="en-US" dirty="0"/>
              <a:t>Bulb</a:t>
            </a:r>
          </a:p>
          <a:p>
            <a:r>
              <a:rPr lang="en-US" dirty="0"/>
              <a:t>Leaf</a:t>
            </a:r>
          </a:p>
          <a:p>
            <a:r>
              <a:rPr lang="en-US" b="1" u="sng" dirty="0"/>
              <a:t>Seed</a:t>
            </a:r>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353050" y="2729706"/>
            <a:ext cx="3657600" cy="2743200"/>
          </a:xfrm>
        </p:spPr>
      </p:pic>
    </p:spTree>
    <p:extLst>
      <p:ext uri="{BB962C8B-B14F-4D97-AF65-F5344CB8AC3E}">
        <p14:creationId xmlns:p14="http://schemas.microsoft.com/office/powerpoint/2010/main" val="2407729541"/>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35</TotalTime>
  <Words>411</Words>
  <Application>Microsoft Office PowerPoint</Application>
  <PresentationFormat>Widescreen</PresentationFormat>
  <Paragraphs>98</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Trebuchet MS</vt:lpstr>
      <vt:lpstr>Wingdings 3</vt:lpstr>
      <vt:lpstr>Facet</vt:lpstr>
      <vt:lpstr>Vegetables</vt:lpstr>
      <vt:lpstr>There are 8 types of vegetables!</vt:lpstr>
      <vt:lpstr>There are 8 types of vegetables!</vt:lpstr>
      <vt:lpstr>There are 8 types of vegetables!</vt:lpstr>
      <vt:lpstr>There are 8 types of vegetables!</vt:lpstr>
      <vt:lpstr>There are 8 types of vegetables!</vt:lpstr>
      <vt:lpstr>There are 8 types of vegetables!</vt:lpstr>
      <vt:lpstr>There are 8 types of vegetables!</vt:lpstr>
      <vt:lpstr>There are 8 types of vegetables!</vt:lpstr>
      <vt:lpstr>What parts of the vegetable contain the highest amounts of vitamins and nutrients?</vt:lpstr>
      <vt:lpstr>Which vegetable is a “super food”?</vt:lpstr>
      <vt:lpstr>Fiber</vt:lpstr>
      <vt:lpstr>Potassium</vt:lpstr>
      <vt:lpstr>Vitamin A</vt:lpstr>
      <vt:lpstr>Vitamin C</vt:lpstr>
      <vt:lpstr>Potatoes!</vt:lpstr>
      <vt:lpstr>Which changes occur when vegetables are cooked?</vt:lpstr>
      <vt:lpstr>Darker green vs. lighter green  leafy vegetables</vt:lpstr>
      <vt:lpstr>Vegetable meals?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Vegetables</dc:title>
  <dc:creator>Elizabeth Booth</dc:creator>
  <cp:lastModifiedBy>Elizabeth Booth</cp:lastModifiedBy>
  <cp:revision>4</cp:revision>
  <dcterms:created xsi:type="dcterms:W3CDTF">2017-02-21T04:47:43Z</dcterms:created>
  <dcterms:modified xsi:type="dcterms:W3CDTF">2017-02-21T05:23:37Z</dcterms:modified>
</cp:coreProperties>
</file>