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A7FF-E775-4064-8172-2984EA4DEF0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A8FF63-9B54-4B2F-9842-7164DF607B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A7FF-E775-4064-8172-2984EA4DEF0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FF63-9B54-4B2F-9842-7164DF607B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AA8FF63-9B54-4B2F-9842-7164DF607B8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A7FF-E775-4064-8172-2984EA4DEF0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A7FF-E775-4064-8172-2984EA4DEF0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AA8FF63-9B54-4B2F-9842-7164DF607B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A7FF-E775-4064-8172-2984EA4DEF0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A8FF63-9B54-4B2F-9842-7164DF607B8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2AFA7FF-E775-4064-8172-2984EA4DEF0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FF63-9B54-4B2F-9842-7164DF607B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A7FF-E775-4064-8172-2984EA4DEF0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AA8FF63-9B54-4B2F-9842-7164DF607B8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A7FF-E775-4064-8172-2984EA4DEF0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AA8FF63-9B54-4B2F-9842-7164DF607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A7FF-E775-4064-8172-2984EA4DEF0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A8FF63-9B54-4B2F-9842-7164DF607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A8FF63-9B54-4B2F-9842-7164DF607B8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A7FF-E775-4064-8172-2984EA4DEF0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AA8FF63-9B54-4B2F-9842-7164DF607B8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2AFA7FF-E775-4064-8172-2984EA4DEF0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2AFA7FF-E775-4064-8172-2984EA4DEF0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A8FF63-9B54-4B2F-9842-7164DF607B8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Why is it important to buy only clean, graded eggs?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Health and safety from salmonella.  Fresh eggs are not treated.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Eggs should be stored in the refrigerator at </a:t>
            </a:r>
            <a:r>
              <a:rPr lang="en-US" sz="2800" dirty="0" smtClean="0">
                <a:solidFill>
                  <a:srgbClr val="7030A0"/>
                </a:solidFill>
              </a:rPr>
              <a:t>40°F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How long will they be safe to use when store in the refrigerator?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1 month.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It is best to leave them in the </a:t>
            </a:r>
            <a:r>
              <a:rPr lang="en-US" sz="2800" dirty="0" smtClean="0">
                <a:solidFill>
                  <a:srgbClr val="7030A0"/>
                </a:solidFill>
              </a:rPr>
              <a:t>carton</a:t>
            </a:r>
            <a:r>
              <a:rPr lang="en-US" sz="2800" dirty="0" smtClean="0"/>
              <a:t>.  Store eggs with the pointed egg </a:t>
            </a:r>
            <a:r>
              <a:rPr lang="en-US" sz="2800" dirty="0" smtClean="0">
                <a:solidFill>
                  <a:srgbClr val="7030A0"/>
                </a:solidFill>
              </a:rPr>
              <a:t>down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57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Eggs are very versatile; recipes use them for: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7030A0"/>
                </a:solidFill>
              </a:rPr>
              <a:t>Binding ingredients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7030A0"/>
                </a:solidFill>
              </a:rPr>
              <a:t>Leavening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7030A0"/>
                </a:solidFill>
              </a:rPr>
              <a:t>Thickener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7030A0"/>
                </a:solidFill>
              </a:rPr>
              <a:t>Coating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7030A0"/>
                </a:solidFill>
              </a:rPr>
              <a:t>garnish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Cook eggs at </a:t>
            </a:r>
            <a:r>
              <a:rPr lang="en-US" sz="2800" dirty="0" smtClean="0">
                <a:solidFill>
                  <a:srgbClr val="7030A0"/>
                </a:solidFill>
              </a:rPr>
              <a:t>medium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7030A0"/>
                </a:solidFill>
              </a:rPr>
              <a:t>low</a:t>
            </a:r>
            <a:r>
              <a:rPr lang="en-US" sz="2800" dirty="0" smtClean="0"/>
              <a:t> temperature.  The protein will be </a:t>
            </a:r>
            <a:r>
              <a:rPr lang="en-US" sz="2800" dirty="0" smtClean="0">
                <a:solidFill>
                  <a:srgbClr val="7030A0"/>
                </a:solidFill>
              </a:rPr>
              <a:t>tough</a:t>
            </a:r>
            <a:r>
              <a:rPr lang="en-US" sz="2800" dirty="0" smtClean="0"/>
              <a:t> at high temperatures.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In other words, eggs are a delicate protein and should be cooked slowly over lower temperatures.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442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28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\\staff\users$\ebooth\desktop\eggs siz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81200"/>
            <a:ext cx="8839200" cy="338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SIZES AND 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Two eggs have </a:t>
            </a:r>
            <a:r>
              <a:rPr lang="en-US" sz="3200" dirty="0" smtClean="0">
                <a:solidFill>
                  <a:srgbClr val="7030A0"/>
                </a:solidFill>
              </a:rPr>
              <a:t>80%</a:t>
            </a:r>
            <a:r>
              <a:rPr lang="en-US" sz="3200" dirty="0" smtClean="0"/>
              <a:t> of the protein needed daily and are only </a:t>
            </a:r>
            <a:r>
              <a:rPr lang="en-US" sz="3200" dirty="0" smtClean="0">
                <a:solidFill>
                  <a:srgbClr val="7030A0"/>
                </a:solidFill>
              </a:rPr>
              <a:t>160</a:t>
            </a:r>
            <a:r>
              <a:rPr lang="en-US" sz="3200" dirty="0" smtClean="0"/>
              <a:t> calories.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25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Protein</a:t>
            </a:r>
            <a:r>
              <a:rPr lang="en-US" sz="3200" dirty="0" smtClean="0"/>
              <a:t> – Needed for </a:t>
            </a:r>
            <a:r>
              <a:rPr lang="en-US" sz="3200" dirty="0" smtClean="0">
                <a:solidFill>
                  <a:srgbClr val="7030A0"/>
                </a:solidFill>
              </a:rPr>
              <a:t>muscles, nerves, bones, and blood.</a:t>
            </a:r>
          </a:p>
          <a:p>
            <a:r>
              <a:rPr lang="en-US" sz="3200" b="1" dirty="0" smtClean="0"/>
              <a:t>Riboflavin</a:t>
            </a:r>
            <a:r>
              <a:rPr lang="en-US" sz="3200" dirty="0" smtClean="0"/>
              <a:t> – Needed for </a:t>
            </a:r>
            <a:r>
              <a:rPr lang="en-US" sz="3200" dirty="0" smtClean="0">
                <a:solidFill>
                  <a:srgbClr val="7030A0"/>
                </a:solidFill>
              </a:rPr>
              <a:t>helping cells to use oxygen.</a:t>
            </a:r>
          </a:p>
          <a:p>
            <a:r>
              <a:rPr lang="en-US" sz="3200" b="1" dirty="0" smtClean="0"/>
              <a:t>Niacin</a:t>
            </a:r>
            <a:r>
              <a:rPr lang="en-US" sz="3200" dirty="0" smtClean="0"/>
              <a:t> – Needed for </a:t>
            </a:r>
            <a:r>
              <a:rPr lang="en-US" sz="3200" dirty="0" smtClean="0">
                <a:solidFill>
                  <a:srgbClr val="7030A0"/>
                </a:solidFill>
              </a:rPr>
              <a:t>nerves and skin.</a:t>
            </a:r>
          </a:p>
          <a:p>
            <a:r>
              <a:rPr lang="en-US" sz="3200" b="1" dirty="0" smtClean="0"/>
              <a:t>Iron</a:t>
            </a:r>
            <a:r>
              <a:rPr lang="en-US" sz="3200" dirty="0" smtClean="0"/>
              <a:t> – Needed for </a:t>
            </a:r>
            <a:r>
              <a:rPr lang="en-US" sz="3200" dirty="0" smtClean="0">
                <a:solidFill>
                  <a:srgbClr val="7030A0"/>
                </a:solidFill>
              </a:rPr>
              <a:t>heathy blood.</a:t>
            </a:r>
          </a:p>
          <a:p>
            <a:r>
              <a:rPr lang="en-US" sz="3200" b="1" dirty="0" smtClean="0"/>
              <a:t>Potassium</a:t>
            </a:r>
            <a:r>
              <a:rPr lang="en-US" sz="3200" dirty="0" smtClean="0"/>
              <a:t> – Needed for a </a:t>
            </a:r>
            <a:r>
              <a:rPr lang="en-US" sz="3200" dirty="0" smtClean="0">
                <a:solidFill>
                  <a:srgbClr val="7030A0"/>
                </a:solidFill>
              </a:rPr>
              <a:t>healthy heart.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What is the function of the chalazae?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It anchors the yolk in the center of the egg.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As the egg loses freshness, how does the appearance of the chalazae change?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It becomes thinner and less prominent.</a:t>
            </a: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How big is the air cell in a high quality, fresh egg?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1/8 inch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What causes the air cell to enlarge in an egg?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The older the egg the larger the air cell.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What is the “blood spot” you sometimes see on the yolk of a raw egg?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It is a ruptured blood vessel.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Should you eat an egg with a “blood spot” on the yolk?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Yes, it’s safe so you can eat it.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What is a “break-out” egg test?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It’s when you break an egg on a flat plate.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What will a “break-out” test tell you?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It tests the freshness of the egg.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Break-out Egg Test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726543"/>
            <a:ext cx="8504238" cy="436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9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What determines the color of an eggshell?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The breed of hen.  White hens lay white eggs.  Brown hens lay brown eggs.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Does the color affect nutrition, taste or quality?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No.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97</TotalTime>
  <Words>405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EGGS</vt:lpstr>
      <vt:lpstr>NUTRITION</vt:lpstr>
      <vt:lpstr>NUTRITION</vt:lpstr>
      <vt:lpstr>EGGS</vt:lpstr>
      <vt:lpstr>EGGS</vt:lpstr>
      <vt:lpstr>EGGS</vt:lpstr>
      <vt:lpstr>EGGS</vt:lpstr>
      <vt:lpstr>Break-out Egg Test</vt:lpstr>
      <vt:lpstr>EGGS</vt:lpstr>
      <vt:lpstr>EGGS</vt:lpstr>
      <vt:lpstr>EGGS</vt:lpstr>
      <vt:lpstr>EGGS</vt:lpstr>
      <vt:lpstr>EGGS</vt:lpstr>
      <vt:lpstr>PowerPoint Presentation</vt:lpstr>
      <vt:lpstr>EGG SIZES AND GRADES</vt:lpstr>
    </vt:vector>
  </TitlesOfParts>
  <Company>Livonia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EGGS</dc:title>
  <dc:creator>LPS User</dc:creator>
  <cp:lastModifiedBy>LPS User</cp:lastModifiedBy>
  <cp:revision>7</cp:revision>
  <dcterms:created xsi:type="dcterms:W3CDTF">2017-05-17T13:08:38Z</dcterms:created>
  <dcterms:modified xsi:type="dcterms:W3CDTF">2017-05-17T14:45:58Z</dcterms:modified>
</cp:coreProperties>
</file>